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96325" cy="30267275"/>
  <p:notesSz cx="6858000" cy="9144000"/>
  <p:defaultTextStyle>
    <a:defPPr>
      <a:defRPr lang="en-US"/>
    </a:defPPr>
    <a:lvl1pPr marL="0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1pPr>
    <a:lvl2pPr marL="1239926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2pPr>
    <a:lvl3pPr marL="2479853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3pPr>
    <a:lvl4pPr marL="3719779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4pPr>
    <a:lvl5pPr marL="4959706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5pPr>
    <a:lvl6pPr marL="6199632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6pPr>
    <a:lvl7pPr marL="7439558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7pPr>
    <a:lvl8pPr marL="8679485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8pPr>
    <a:lvl9pPr marL="9919411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20" d="100"/>
          <a:sy n="20" d="100"/>
        </p:scale>
        <p:origin x="2506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725" y="4953466"/>
            <a:ext cx="18186876" cy="10537496"/>
          </a:xfrm>
        </p:spPr>
        <p:txBody>
          <a:bodyPr anchor="b"/>
          <a:lstStyle>
            <a:lvl1pPr algn="ctr">
              <a:defRPr sz="140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4541" y="15897328"/>
            <a:ext cx="16047244" cy="7307583"/>
          </a:xfrm>
        </p:spPr>
        <p:txBody>
          <a:bodyPr/>
          <a:lstStyle>
            <a:lvl1pPr marL="0" indent="0" algn="ctr">
              <a:buNone/>
              <a:defRPr sz="5616"/>
            </a:lvl1pPr>
            <a:lvl2pPr marL="1069802" indent="0" algn="ctr">
              <a:buNone/>
              <a:defRPr sz="4680"/>
            </a:lvl2pPr>
            <a:lvl3pPr marL="2139605" indent="0" algn="ctr">
              <a:buNone/>
              <a:defRPr sz="4212"/>
            </a:lvl3pPr>
            <a:lvl4pPr marL="3209407" indent="0" algn="ctr">
              <a:buNone/>
              <a:defRPr sz="3744"/>
            </a:lvl4pPr>
            <a:lvl5pPr marL="4279209" indent="0" algn="ctr">
              <a:buNone/>
              <a:defRPr sz="3744"/>
            </a:lvl5pPr>
            <a:lvl6pPr marL="5349011" indent="0" algn="ctr">
              <a:buNone/>
              <a:defRPr sz="3744"/>
            </a:lvl6pPr>
            <a:lvl7pPr marL="6418814" indent="0" algn="ctr">
              <a:buNone/>
              <a:defRPr sz="3744"/>
            </a:lvl7pPr>
            <a:lvl8pPr marL="7488616" indent="0" algn="ctr">
              <a:buNone/>
              <a:defRPr sz="3744"/>
            </a:lvl8pPr>
            <a:lvl9pPr marL="8558418" indent="0" algn="ctr">
              <a:buNone/>
              <a:defRPr sz="37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43E1-0582-4F89-A35D-8627CA680DB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7E76-D5DB-438F-BF90-F6EE496CC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53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43E1-0582-4F89-A35D-8627CA680DB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7E76-D5DB-438F-BF90-F6EE496CC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4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11746" y="1611452"/>
            <a:ext cx="4613583" cy="25650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998" y="1611452"/>
            <a:ext cx="13573294" cy="25650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43E1-0582-4F89-A35D-8627CA680DB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7E76-D5DB-438F-BF90-F6EE496CC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75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43E1-0582-4F89-A35D-8627CA680DB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7E76-D5DB-438F-BF90-F6EE496CC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55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855" y="7545809"/>
            <a:ext cx="18454330" cy="12590343"/>
          </a:xfrm>
        </p:spPr>
        <p:txBody>
          <a:bodyPr anchor="b"/>
          <a:lstStyle>
            <a:lvl1pPr>
              <a:defRPr sz="140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9855" y="20255262"/>
            <a:ext cx="18454330" cy="6620964"/>
          </a:xfrm>
        </p:spPr>
        <p:txBody>
          <a:bodyPr/>
          <a:lstStyle>
            <a:lvl1pPr marL="0" indent="0">
              <a:buNone/>
              <a:defRPr sz="5616">
                <a:solidFill>
                  <a:schemeClr val="tx1"/>
                </a:solidFill>
              </a:defRPr>
            </a:lvl1pPr>
            <a:lvl2pPr marL="1069802" indent="0">
              <a:buNone/>
              <a:defRPr sz="4680">
                <a:solidFill>
                  <a:schemeClr val="tx1">
                    <a:tint val="75000"/>
                  </a:schemeClr>
                </a:solidFill>
              </a:defRPr>
            </a:lvl2pPr>
            <a:lvl3pPr marL="2139605" indent="0">
              <a:buNone/>
              <a:defRPr sz="4212">
                <a:solidFill>
                  <a:schemeClr val="tx1">
                    <a:tint val="75000"/>
                  </a:schemeClr>
                </a:solidFill>
              </a:defRPr>
            </a:lvl3pPr>
            <a:lvl4pPr marL="3209407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4pPr>
            <a:lvl5pPr marL="4279209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5pPr>
            <a:lvl6pPr marL="5349011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6pPr>
            <a:lvl7pPr marL="6418814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7pPr>
            <a:lvl8pPr marL="7488616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8pPr>
            <a:lvl9pPr marL="8558418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43E1-0582-4F89-A35D-8627CA680DB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7E76-D5DB-438F-BF90-F6EE496CC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4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997" y="8057261"/>
            <a:ext cx="9093438" cy="192043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31890" y="8057261"/>
            <a:ext cx="9093438" cy="192043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43E1-0582-4F89-A35D-8627CA680DB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7E76-D5DB-438F-BF90-F6EE496CC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54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84" y="1611459"/>
            <a:ext cx="18454330" cy="58502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87" y="7419688"/>
            <a:ext cx="9051647" cy="3636275"/>
          </a:xfrm>
        </p:spPr>
        <p:txBody>
          <a:bodyPr anchor="b"/>
          <a:lstStyle>
            <a:lvl1pPr marL="0" indent="0">
              <a:buNone/>
              <a:defRPr sz="5616" b="1"/>
            </a:lvl1pPr>
            <a:lvl2pPr marL="1069802" indent="0">
              <a:buNone/>
              <a:defRPr sz="4680" b="1"/>
            </a:lvl2pPr>
            <a:lvl3pPr marL="2139605" indent="0">
              <a:buNone/>
              <a:defRPr sz="4212" b="1"/>
            </a:lvl3pPr>
            <a:lvl4pPr marL="3209407" indent="0">
              <a:buNone/>
              <a:defRPr sz="3744" b="1"/>
            </a:lvl4pPr>
            <a:lvl5pPr marL="4279209" indent="0">
              <a:buNone/>
              <a:defRPr sz="3744" b="1"/>
            </a:lvl5pPr>
            <a:lvl6pPr marL="5349011" indent="0">
              <a:buNone/>
              <a:defRPr sz="3744" b="1"/>
            </a:lvl6pPr>
            <a:lvl7pPr marL="6418814" indent="0">
              <a:buNone/>
              <a:defRPr sz="3744" b="1"/>
            </a:lvl7pPr>
            <a:lvl8pPr marL="7488616" indent="0">
              <a:buNone/>
              <a:defRPr sz="3744" b="1"/>
            </a:lvl8pPr>
            <a:lvl9pPr marL="8558418" indent="0">
              <a:buNone/>
              <a:defRPr sz="37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3787" y="11055963"/>
            <a:ext cx="9051647" cy="162616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31891" y="7419688"/>
            <a:ext cx="9096225" cy="3636275"/>
          </a:xfrm>
        </p:spPr>
        <p:txBody>
          <a:bodyPr anchor="b"/>
          <a:lstStyle>
            <a:lvl1pPr marL="0" indent="0">
              <a:buNone/>
              <a:defRPr sz="5616" b="1"/>
            </a:lvl1pPr>
            <a:lvl2pPr marL="1069802" indent="0">
              <a:buNone/>
              <a:defRPr sz="4680" b="1"/>
            </a:lvl2pPr>
            <a:lvl3pPr marL="2139605" indent="0">
              <a:buNone/>
              <a:defRPr sz="4212" b="1"/>
            </a:lvl3pPr>
            <a:lvl4pPr marL="3209407" indent="0">
              <a:buNone/>
              <a:defRPr sz="3744" b="1"/>
            </a:lvl4pPr>
            <a:lvl5pPr marL="4279209" indent="0">
              <a:buNone/>
              <a:defRPr sz="3744" b="1"/>
            </a:lvl5pPr>
            <a:lvl6pPr marL="5349011" indent="0">
              <a:buNone/>
              <a:defRPr sz="3744" b="1"/>
            </a:lvl6pPr>
            <a:lvl7pPr marL="6418814" indent="0">
              <a:buNone/>
              <a:defRPr sz="3744" b="1"/>
            </a:lvl7pPr>
            <a:lvl8pPr marL="7488616" indent="0">
              <a:buNone/>
              <a:defRPr sz="3744" b="1"/>
            </a:lvl8pPr>
            <a:lvl9pPr marL="8558418" indent="0">
              <a:buNone/>
              <a:defRPr sz="37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31891" y="11055963"/>
            <a:ext cx="9096225" cy="162616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43E1-0582-4F89-A35D-8627CA680DB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7E76-D5DB-438F-BF90-F6EE496CC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39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43E1-0582-4F89-A35D-8627CA680DB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7E76-D5DB-438F-BF90-F6EE496CC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94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43E1-0582-4F89-A35D-8627CA680DB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7E76-D5DB-438F-BF90-F6EE496CC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795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84" y="2017818"/>
            <a:ext cx="6900872" cy="7062364"/>
          </a:xfrm>
        </p:spPr>
        <p:txBody>
          <a:bodyPr anchor="b"/>
          <a:lstStyle>
            <a:lvl1pPr>
              <a:defRPr sz="7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6225" y="4357934"/>
            <a:ext cx="10831890" cy="21509383"/>
          </a:xfrm>
        </p:spPr>
        <p:txBody>
          <a:bodyPr/>
          <a:lstStyle>
            <a:lvl1pPr>
              <a:defRPr sz="7488"/>
            </a:lvl1pPr>
            <a:lvl2pPr>
              <a:defRPr sz="6552"/>
            </a:lvl2pPr>
            <a:lvl3pPr>
              <a:defRPr sz="5616"/>
            </a:lvl3pPr>
            <a:lvl4pPr>
              <a:defRPr sz="4680"/>
            </a:lvl4pPr>
            <a:lvl5pPr>
              <a:defRPr sz="4680"/>
            </a:lvl5pPr>
            <a:lvl6pPr>
              <a:defRPr sz="4680"/>
            </a:lvl6pPr>
            <a:lvl7pPr>
              <a:defRPr sz="4680"/>
            </a:lvl7pPr>
            <a:lvl8pPr>
              <a:defRPr sz="4680"/>
            </a:lvl8pPr>
            <a:lvl9pPr>
              <a:defRPr sz="4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784" y="9080183"/>
            <a:ext cx="6900872" cy="16822161"/>
          </a:xfrm>
        </p:spPr>
        <p:txBody>
          <a:bodyPr/>
          <a:lstStyle>
            <a:lvl1pPr marL="0" indent="0">
              <a:buNone/>
              <a:defRPr sz="3744"/>
            </a:lvl1pPr>
            <a:lvl2pPr marL="1069802" indent="0">
              <a:buNone/>
              <a:defRPr sz="3276"/>
            </a:lvl2pPr>
            <a:lvl3pPr marL="2139605" indent="0">
              <a:buNone/>
              <a:defRPr sz="2808"/>
            </a:lvl3pPr>
            <a:lvl4pPr marL="3209407" indent="0">
              <a:buNone/>
              <a:defRPr sz="2340"/>
            </a:lvl4pPr>
            <a:lvl5pPr marL="4279209" indent="0">
              <a:buNone/>
              <a:defRPr sz="2340"/>
            </a:lvl5pPr>
            <a:lvl6pPr marL="5349011" indent="0">
              <a:buNone/>
              <a:defRPr sz="2340"/>
            </a:lvl6pPr>
            <a:lvl7pPr marL="6418814" indent="0">
              <a:buNone/>
              <a:defRPr sz="2340"/>
            </a:lvl7pPr>
            <a:lvl8pPr marL="7488616" indent="0">
              <a:buNone/>
              <a:defRPr sz="2340"/>
            </a:lvl8pPr>
            <a:lvl9pPr marL="8558418" indent="0">
              <a:buNone/>
              <a:defRPr sz="23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43E1-0582-4F89-A35D-8627CA680DB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7E76-D5DB-438F-BF90-F6EE496CC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87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84" y="2017818"/>
            <a:ext cx="6900872" cy="7062364"/>
          </a:xfrm>
        </p:spPr>
        <p:txBody>
          <a:bodyPr anchor="b"/>
          <a:lstStyle>
            <a:lvl1pPr>
              <a:defRPr sz="7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6225" y="4357934"/>
            <a:ext cx="10831890" cy="21509383"/>
          </a:xfrm>
        </p:spPr>
        <p:txBody>
          <a:bodyPr anchor="t"/>
          <a:lstStyle>
            <a:lvl1pPr marL="0" indent="0">
              <a:buNone/>
              <a:defRPr sz="7488"/>
            </a:lvl1pPr>
            <a:lvl2pPr marL="1069802" indent="0">
              <a:buNone/>
              <a:defRPr sz="6552"/>
            </a:lvl2pPr>
            <a:lvl3pPr marL="2139605" indent="0">
              <a:buNone/>
              <a:defRPr sz="5616"/>
            </a:lvl3pPr>
            <a:lvl4pPr marL="3209407" indent="0">
              <a:buNone/>
              <a:defRPr sz="4680"/>
            </a:lvl4pPr>
            <a:lvl5pPr marL="4279209" indent="0">
              <a:buNone/>
              <a:defRPr sz="4680"/>
            </a:lvl5pPr>
            <a:lvl6pPr marL="5349011" indent="0">
              <a:buNone/>
              <a:defRPr sz="4680"/>
            </a:lvl6pPr>
            <a:lvl7pPr marL="6418814" indent="0">
              <a:buNone/>
              <a:defRPr sz="4680"/>
            </a:lvl7pPr>
            <a:lvl8pPr marL="7488616" indent="0">
              <a:buNone/>
              <a:defRPr sz="4680"/>
            </a:lvl8pPr>
            <a:lvl9pPr marL="8558418" indent="0">
              <a:buNone/>
              <a:defRPr sz="468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784" y="9080183"/>
            <a:ext cx="6900872" cy="16822161"/>
          </a:xfrm>
        </p:spPr>
        <p:txBody>
          <a:bodyPr/>
          <a:lstStyle>
            <a:lvl1pPr marL="0" indent="0">
              <a:buNone/>
              <a:defRPr sz="3744"/>
            </a:lvl1pPr>
            <a:lvl2pPr marL="1069802" indent="0">
              <a:buNone/>
              <a:defRPr sz="3276"/>
            </a:lvl2pPr>
            <a:lvl3pPr marL="2139605" indent="0">
              <a:buNone/>
              <a:defRPr sz="2808"/>
            </a:lvl3pPr>
            <a:lvl4pPr marL="3209407" indent="0">
              <a:buNone/>
              <a:defRPr sz="2340"/>
            </a:lvl4pPr>
            <a:lvl5pPr marL="4279209" indent="0">
              <a:buNone/>
              <a:defRPr sz="2340"/>
            </a:lvl5pPr>
            <a:lvl6pPr marL="5349011" indent="0">
              <a:buNone/>
              <a:defRPr sz="2340"/>
            </a:lvl6pPr>
            <a:lvl7pPr marL="6418814" indent="0">
              <a:buNone/>
              <a:defRPr sz="2340"/>
            </a:lvl7pPr>
            <a:lvl8pPr marL="7488616" indent="0">
              <a:buNone/>
              <a:defRPr sz="2340"/>
            </a:lvl8pPr>
            <a:lvl9pPr marL="8558418" indent="0">
              <a:buNone/>
              <a:defRPr sz="23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43E1-0582-4F89-A35D-8627CA680DB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7E76-D5DB-438F-BF90-F6EE496CC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41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998" y="1611459"/>
            <a:ext cx="18454330" cy="5850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998" y="8057261"/>
            <a:ext cx="18454330" cy="192043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997" y="28053287"/>
            <a:ext cx="4814173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143E1-0582-4F89-A35D-8627CA680DB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7533" y="28053287"/>
            <a:ext cx="7221260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11155" y="28053287"/>
            <a:ext cx="4814173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17E76-D5DB-438F-BF90-F6EE496CC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9605" rtl="0" eaLnBrk="1" latinLnBrk="0" hangingPunct="1">
        <a:lnSpc>
          <a:spcPct val="90000"/>
        </a:lnSpc>
        <a:spcBef>
          <a:spcPct val="0"/>
        </a:spcBef>
        <a:buNone/>
        <a:defRPr sz="102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901" indent="-534901" algn="l" defTabSz="2139605" rtl="0" eaLnBrk="1" latinLnBrk="0" hangingPunct="1">
        <a:lnSpc>
          <a:spcPct val="90000"/>
        </a:lnSpc>
        <a:spcBef>
          <a:spcPts val="2340"/>
        </a:spcBef>
        <a:buFont typeface="Arial" panose="020B0604020202020204" pitchFamily="34" charset="0"/>
        <a:buChar char="•"/>
        <a:defRPr sz="6552" kern="1200">
          <a:solidFill>
            <a:schemeClr val="tx1"/>
          </a:solidFill>
          <a:latin typeface="+mn-lt"/>
          <a:ea typeface="+mn-ea"/>
          <a:cs typeface="+mn-cs"/>
        </a:defRPr>
      </a:lvl1pPr>
      <a:lvl2pPr marL="1604703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5616" kern="1200">
          <a:solidFill>
            <a:schemeClr val="tx1"/>
          </a:solidFill>
          <a:latin typeface="+mn-lt"/>
          <a:ea typeface="+mn-ea"/>
          <a:cs typeface="+mn-cs"/>
        </a:defRPr>
      </a:lvl2pPr>
      <a:lvl3pPr marL="2674506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680" kern="1200">
          <a:solidFill>
            <a:schemeClr val="tx1"/>
          </a:solidFill>
          <a:latin typeface="+mn-lt"/>
          <a:ea typeface="+mn-ea"/>
          <a:cs typeface="+mn-cs"/>
        </a:defRPr>
      </a:lvl3pPr>
      <a:lvl4pPr marL="3744308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4pPr>
      <a:lvl5pPr marL="4814110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5pPr>
      <a:lvl6pPr marL="5883913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6pPr>
      <a:lvl7pPr marL="6953715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7pPr>
      <a:lvl8pPr marL="8023517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8pPr>
      <a:lvl9pPr marL="9093319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1pPr>
      <a:lvl2pPr marL="1069802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2pPr>
      <a:lvl3pPr marL="2139605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3pPr>
      <a:lvl4pPr marL="3209407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4pPr>
      <a:lvl5pPr marL="4279209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5pPr>
      <a:lvl6pPr marL="5349011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6pPr>
      <a:lvl7pPr marL="6418814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7pPr>
      <a:lvl8pPr marL="7488616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8pPr>
      <a:lvl9pPr marL="8558418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573563"/>
              </p:ext>
            </p:extLst>
          </p:nvPr>
        </p:nvGraphicFramePr>
        <p:xfrm>
          <a:off x="1395664" y="849888"/>
          <a:ext cx="18648948" cy="3818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5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41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01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83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617400"/>
              </p:ext>
            </p:extLst>
          </p:nvPr>
        </p:nvGraphicFramePr>
        <p:xfrm>
          <a:off x="914402" y="3589791"/>
          <a:ext cx="19106145" cy="2089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33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2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8911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Title</a:t>
                      </a:r>
                    </a:p>
                    <a:p>
                      <a:pPr algn="ctr"/>
                      <a:r>
                        <a:rPr lang="en-US" dirty="0">
                          <a:cs typeface="B Mitra" panose="00000400000000000000" pitchFamily="2" charset="-78"/>
                        </a:rPr>
                        <a:t>List of Authors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9008" y="3793874"/>
            <a:ext cx="1495425" cy="1600200"/>
          </a:xfrm>
          <a:prstGeom prst="rect">
            <a:avLst/>
          </a:prstGeom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028463"/>
              </p:ext>
            </p:extLst>
          </p:nvPr>
        </p:nvGraphicFramePr>
        <p:xfrm>
          <a:off x="11795761" y="17922240"/>
          <a:ext cx="8307848" cy="1152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7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73796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cs typeface="B Titr" panose="00000700000000000000" pitchFamily="2" charset="-78"/>
                        </a:rPr>
                        <a:t>References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476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599277"/>
              </p:ext>
            </p:extLst>
          </p:nvPr>
        </p:nvGraphicFramePr>
        <p:xfrm>
          <a:off x="1611280" y="6096000"/>
          <a:ext cx="8307848" cy="999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7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58215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cs typeface="B Titr" panose="00000700000000000000" pitchFamily="2" charset="-78"/>
                        </a:rPr>
                        <a:t>Introduction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392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565230"/>
              </p:ext>
            </p:extLst>
          </p:nvPr>
        </p:nvGraphicFramePr>
        <p:xfrm>
          <a:off x="11521440" y="5992621"/>
          <a:ext cx="8307848" cy="1152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7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73796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cs typeface="B Titr" panose="00000700000000000000" pitchFamily="2" charset="-78"/>
                        </a:rPr>
                        <a:t>Conclusion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47644">
                <a:tc>
                  <a:txBody>
                    <a:bodyPr/>
                    <a:lstStyle/>
                    <a:p>
                      <a:pPr algn="r" rtl="1"/>
                      <a:endParaRPr lang="en-US" sz="2400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762677"/>
              </p:ext>
            </p:extLst>
          </p:nvPr>
        </p:nvGraphicFramePr>
        <p:xfrm>
          <a:off x="1855120" y="17106900"/>
          <a:ext cx="8307848" cy="583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7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1125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cs typeface="B Titr" panose="00000700000000000000" pitchFamily="2" charset="-78"/>
                        </a:rPr>
                        <a:t>Methods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71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207727"/>
              </p:ext>
            </p:extLst>
          </p:nvPr>
        </p:nvGraphicFramePr>
        <p:xfrm>
          <a:off x="2098960" y="23500081"/>
          <a:ext cx="8307848" cy="4649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7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3820">
                <a:tc>
                  <a:txBody>
                    <a:bodyPr/>
                    <a:lstStyle/>
                    <a:p>
                      <a:pPr marL="0" marR="0" lvl="0" indent="0" algn="l" defTabSz="2139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cs typeface="B Titr" panose="00000700000000000000" pitchFamily="2" charset="-78"/>
                        </a:rPr>
                        <a:t>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62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811194"/>
              </p:ext>
            </p:extLst>
          </p:nvPr>
        </p:nvGraphicFramePr>
        <p:xfrm>
          <a:off x="2286000" y="28955655"/>
          <a:ext cx="8253663" cy="733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3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cs typeface="B Titr" panose="00000700000000000000" pitchFamily="2" charset="-78"/>
                        </a:rPr>
                        <a:t>Acknowledgment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67DE386F-6C39-6640-2C27-A1FFDDFE68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2831" y="1569583"/>
            <a:ext cx="5600000" cy="1200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7267CF7-4AED-39B6-C5F3-821FDD10852A}"/>
              </a:ext>
            </a:extLst>
          </p:cNvPr>
          <p:cNvSpPr txBox="1"/>
          <p:nvPr/>
        </p:nvSpPr>
        <p:spPr>
          <a:xfrm>
            <a:off x="6894093" y="1040547"/>
            <a:ext cx="10706100" cy="1594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International Conference of Sociology Science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Tispoon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6926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16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Amani</dc:creator>
  <cp:lastModifiedBy>Ali Reza Amani</cp:lastModifiedBy>
  <cp:revision>17</cp:revision>
  <dcterms:created xsi:type="dcterms:W3CDTF">2017-06-06T10:21:09Z</dcterms:created>
  <dcterms:modified xsi:type="dcterms:W3CDTF">2023-09-20T05:45:38Z</dcterms:modified>
</cp:coreProperties>
</file>